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95" r:id="rId2"/>
    <p:sldId id="296" r:id="rId3"/>
    <p:sldId id="301" r:id="rId4"/>
    <p:sldId id="302" r:id="rId5"/>
    <p:sldId id="307" r:id="rId6"/>
    <p:sldId id="308" r:id="rId7"/>
    <p:sldId id="291" r:id="rId8"/>
    <p:sldId id="292" r:id="rId9"/>
    <p:sldId id="289" r:id="rId10"/>
    <p:sldId id="290" r:id="rId11"/>
    <p:sldId id="303" r:id="rId12"/>
    <p:sldId id="304" r:id="rId13"/>
    <p:sldId id="274" r:id="rId14"/>
    <p:sldId id="288" r:id="rId15"/>
    <p:sldId id="293" r:id="rId16"/>
    <p:sldId id="294" r:id="rId17"/>
    <p:sldId id="297" r:id="rId18"/>
    <p:sldId id="298" r:id="rId19"/>
    <p:sldId id="299" r:id="rId20"/>
    <p:sldId id="300" r:id="rId21"/>
    <p:sldId id="305" r:id="rId22"/>
    <p:sldId id="306" r:id="rId2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11/6/2019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21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308366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Partials Everywhere!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heels against (not on) fault line,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F6FC3CF-3B02-4DFE-A267-297EF212DF04}"/>
              </a:ext>
            </a:extLst>
          </p:cNvPr>
          <p:cNvPicPr>
            <a:picLocks noChangeAspect="1"/>
          </p:cNvPicPr>
          <p:nvPr/>
        </p:nvPicPr>
        <p:blipFill>
          <a:blip r:embed="rId5"/>
          <a:stretch>
            <a:fillRect/>
          </a:stretch>
        </p:blipFill>
        <p:spPr>
          <a:xfrm>
            <a:off x="180474" y="3420118"/>
            <a:ext cx="7025777" cy="401700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Pickaxe</a:t>
            </a:r>
          </a:p>
          <a:p>
            <a:pPr algn="ctr"/>
            <a:r>
              <a:rPr lang="en-US" b="1" dirty="0"/>
              <a:t>Written Stage Briefing</a:t>
            </a:r>
          </a:p>
          <a:p>
            <a:r>
              <a:rPr lang="en-US" dirty="0"/>
              <a:t>Pickaxe is a 30 round, 150 point, Comstock field course. There are fourteen USPSA targets and two colt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Carbine loaded, held with both hands, safety on, shouldered.</a:t>
            </a:r>
          </a:p>
          <a:p>
            <a:endParaRPr lang="en-US" dirty="0"/>
          </a:p>
          <a:p>
            <a:r>
              <a:rPr lang="en-US" dirty="0"/>
              <a:t>Upon start signal, engage targets as they become available from within the shooting area.</a:t>
            </a:r>
          </a:p>
          <a:p>
            <a:endParaRPr lang="en-US" dirty="0"/>
          </a:p>
          <a:p>
            <a:r>
              <a:rPr lang="en-US" dirty="0"/>
              <a:t>Setup note: steel at 20 yards</a:t>
            </a:r>
          </a:p>
        </p:txBody>
      </p:sp>
    </p:spTree>
    <p:extLst>
      <p:ext uri="{BB962C8B-B14F-4D97-AF65-F5344CB8AC3E}">
        <p14:creationId xmlns:p14="http://schemas.microsoft.com/office/powerpoint/2010/main" val="195569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Low Blow</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 start box,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233F4571-9214-449D-BB17-2A920E62EB9D}"/>
              </a:ext>
            </a:extLst>
          </p:cNvPr>
          <p:cNvPicPr>
            <a:picLocks noChangeAspect="1"/>
          </p:cNvPicPr>
          <p:nvPr/>
        </p:nvPicPr>
        <p:blipFill>
          <a:blip r:embed="rId5"/>
          <a:stretch>
            <a:fillRect/>
          </a:stretch>
        </p:blipFill>
        <p:spPr>
          <a:xfrm>
            <a:off x="180474" y="3486233"/>
            <a:ext cx="7025777" cy="396659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Low Blow</a:t>
            </a:r>
          </a:p>
          <a:p>
            <a:pPr algn="ctr"/>
            <a:r>
              <a:rPr lang="en-US" b="1" dirty="0"/>
              <a:t>Written Stage Briefing</a:t>
            </a:r>
          </a:p>
          <a:p>
            <a:r>
              <a:rPr lang="en-US" dirty="0"/>
              <a:t>Low Blow is a 30 round, 150 point, Comstock field course. There are fourteen USPSA targets and two Colt poppers. The best two hits on paper will score, and steel must fall to score. The start signal is audible.</a:t>
            </a:r>
          </a:p>
          <a:p>
            <a:endParaRPr lang="en-US" dirty="0"/>
          </a:p>
          <a:p>
            <a:r>
              <a:rPr lang="en-US" dirty="0"/>
              <a:t>Handgun start position is standing in start box with wrists above respective shoulders. Handgun is loaded and holstered.</a:t>
            </a:r>
          </a:p>
          <a:p>
            <a:endParaRPr lang="en-US" dirty="0"/>
          </a:p>
          <a:p>
            <a:r>
              <a:rPr lang="en-US" dirty="0"/>
              <a:t>PCC start position is standing in start box with buttstock on belt, muzzle pointed in a safe direction. Loaded carbine is held with both hands, safety on.</a:t>
            </a:r>
          </a:p>
          <a:p>
            <a:endParaRPr lang="en-US" dirty="0"/>
          </a:p>
          <a:p>
            <a:r>
              <a:rPr lang="en-US" dirty="0"/>
              <a:t>Upon start signal, engage targets as they become available from within the fault lines. The swinging target is activated by opening the door and it is visible at rest.</a:t>
            </a:r>
          </a:p>
        </p:txBody>
      </p:sp>
    </p:spTree>
    <p:extLst>
      <p:ext uri="{BB962C8B-B14F-4D97-AF65-F5344CB8AC3E}">
        <p14:creationId xmlns:p14="http://schemas.microsoft.com/office/powerpoint/2010/main" val="35832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Geometry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 shooting area,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16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Drop turner is a disappearing target</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7654133-E615-477A-AA27-9940861069CB}"/>
              </a:ext>
            </a:extLst>
          </p:cNvPr>
          <p:cNvPicPr>
            <a:picLocks noChangeAspect="1"/>
          </p:cNvPicPr>
          <p:nvPr/>
        </p:nvPicPr>
        <p:blipFill>
          <a:blip r:embed="rId5"/>
          <a:stretch>
            <a:fillRect/>
          </a:stretch>
        </p:blipFill>
        <p:spPr>
          <a:xfrm>
            <a:off x="180474" y="3565320"/>
            <a:ext cx="7028460" cy="350268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Geometry</a:t>
            </a:r>
          </a:p>
          <a:p>
            <a:pPr algn="ctr"/>
            <a:r>
              <a:rPr lang="en-US" b="1" dirty="0"/>
              <a:t>Written Stage Briefing</a:t>
            </a:r>
          </a:p>
          <a:p>
            <a:r>
              <a:rPr lang="en-US" dirty="0"/>
              <a:t>Geometry is a 32 round, 160 point, Comstock field course. There are sixteen USPSA targets. The best two hits on paper will score. The start signal is audible. The stomp box will activate both swingers and the drop turner. The drop turner is a disappearing target, and will be the last target in the tablet.</a:t>
            </a:r>
          </a:p>
          <a:p>
            <a:endParaRPr lang="en-US" dirty="0"/>
          </a:p>
          <a:p>
            <a:r>
              <a:rPr lang="en-US" dirty="0"/>
              <a:t>Handgun start position is standing in the shooting area, wrists above shoulders. Handgun is loaded and holstered.</a:t>
            </a:r>
          </a:p>
          <a:p>
            <a:endParaRPr lang="en-US" dirty="0"/>
          </a:p>
          <a:p>
            <a:r>
              <a:rPr lang="en-US" dirty="0"/>
              <a:t>PCC start position is standing in the shooting area, buttstock touching belt. Carbine is loaded, held with both hands, safety on, pointed in a safe direction.</a:t>
            </a:r>
          </a:p>
          <a:p>
            <a:endParaRPr lang="en-US" dirty="0"/>
          </a:p>
          <a:p>
            <a:r>
              <a:rPr lang="en-US" dirty="0"/>
              <a:t>On start signal, engage the targets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6106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Drew’s an Asshole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completely outside the shooting area not touching fault lines, both hands touching marks. PCC muzzle touching any mark.</a:t>
                      </a: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held with both hands,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2F9F638-7303-4BDD-97E1-6F9076877FDD}"/>
              </a:ext>
            </a:extLst>
          </p:cNvPr>
          <p:cNvPicPr>
            <a:picLocks noChangeAspect="1"/>
          </p:cNvPicPr>
          <p:nvPr/>
        </p:nvPicPr>
        <p:blipFill>
          <a:blip r:embed="rId5"/>
          <a:stretch>
            <a:fillRect/>
          </a:stretch>
        </p:blipFill>
        <p:spPr>
          <a:xfrm>
            <a:off x="180474" y="3477417"/>
            <a:ext cx="7025777" cy="353001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Drew’s an Asshole</a:t>
            </a:r>
          </a:p>
          <a:p>
            <a:pPr algn="ctr"/>
            <a:r>
              <a:rPr lang="en-US" b="1" dirty="0"/>
              <a:t>Written Stage Briefing</a:t>
            </a:r>
          </a:p>
          <a:p>
            <a:r>
              <a:rPr lang="en-US" dirty="0"/>
              <a:t>Drew’s an Asshole is a 32 round, 160 point, Comstock field course. There are thirteen USPSA targets and six mini poppers. The best two hits on paper will score, and steel must fall to score. The start signal is audible.</a:t>
            </a:r>
          </a:p>
          <a:p>
            <a:endParaRPr lang="en-US" dirty="0"/>
          </a:p>
          <a:p>
            <a:r>
              <a:rPr lang="en-US" dirty="0"/>
              <a:t>Handgun start position is standing completely outside the shooting area, not touching any fault lines, hands touching either set of marks. Handgun is loaded and holstered</a:t>
            </a:r>
          </a:p>
          <a:p>
            <a:endParaRPr lang="en-US" dirty="0"/>
          </a:p>
          <a:p>
            <a:r>
              <a:rPr lang="en-US" dirty="0"/>
              <a:t>PCC start position is standing completely outside the shooting area, not touching any fault lines, muzzle touching any mark. Loaded carbine is held with both hands, safety on, shouldered.</a:t>
            </a:r>
          </a:p>
          <a:p>
            <a:endParaRPr lang="en-US" dirty="0"/>
          </a:p>
          <a:p>
            <a:r>
              <a:rPr lang="en-US" dirty="0"/>
              <a:t>Upon start signal, engage targets as they become available from within the shooting area. You may curse Drew and his no-shoots after the range has been called clear.</a:t>
            </a:r>
          </a:p>
        </p:txBody>
      </p:sp>
    </p:spTree>
    <p:extLst>
      <p:ext uri="{BB962C8B-B14F-4D97-AF65-F5344CB8AC3E}">
        <p14:creationId xmlns:p14="http://schemas.microsoft.com/office/powerpoint/2010/main" val="11502451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Single Stack Friendly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EE5A9A0-AB17-454B-9ED5-D4CFC7D3BB9D}"/>
              </a:ext>
            </a:extLst>
          </p:cNvPr>
          <p:cNvPicPr>
            <a:picLocks noChangeAspect="1"/>
          </p:cNvPicPr>
          <p:nvPr/>
        </p:nvPicPr>
        <p:blipFill rotWithShape="1">
          <a:blip r:embed="rId5"/>
          <a:srcRect t="-1563" r="1489" b="-1"/>
          <a:stretch/>
        </p:blipFill>
        <p:spPr>
          <a:xfrm>
            <a:off x="180474" y="3296454"/>
            <a:ext cx="7025777" cy="390262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Single Stack Friendly</a:t>
            </a:r>
          </a:p>
          <a:p>
            <a:pPr algn="ctr"/>
            <a:r>
              <a:rPr lang="en-US" b="1" dirty="0"/>
              <a:t>Written Stage Briefing</a:t>
            </a:r>
          </a:p>
          <a:p>
            <a:r>
              <a:rPr lang="en-US" dirty="0"/>
              <a:t>Single Stack Friendly is a 32 round, 160 point, Comstock field course. There are fourteen USPSA targets, two Colt poppers, and two mini poppers. The best two hits on paper will score, and steel must fall to score. The start signal is audible.</a:t>
            </a:r>
          </a:p>
          <a:p>
            <a:endParaRPr lang="en-US" dirty="0"/>
          </a:p>
          <a:p>
            <a:r>
              <a:rPr lang="en-US" dirty="0"/>
              <a:t>The swinger is activated by either Colt popper. Check the activator setup prior to activating during walkthrough and reset it the same way each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Loaded carbine is held with both hands, shouldered, safety on, pointed at orange cone.</a:t>
            </a:r>
          </a:p>
          <a:p>
            <a:endParaRPr lang="en-US" dirty="0"/>
          </a:p>
          <a:p>
            <a:r>
              <a:rPr lang="en-US" dirty="0"/>
              <a:t>On start signal, engage targets from within the fault lines.</a:t>
            </a:r>
          </a:p>
        </p:txBody>
      </p:sp>
    </p:spTree>
    <p:extLst>
      <p:ext uri="{BB962C8B-B14F-4D97-AF65-F5344CB8AC3E}">
        <p14:creationId xmlns:p14="http://schemas.microsoft.com/office/powerpoint/2010/main" val="38773823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Hose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em</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Down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D6C3AE32-B943-40E4-B235-0B8F9B6388C3}"/>
              </a:ext>
            </a:extLst>
          </p:cNvPr>
          <p:cNvPicPr>
            <a:picLocks noChangeAspect="1"/>
          </p:cNvPicPr>
          <p:nvPr/>
        </p:nvPicPr>
        <p:blipFill>
          <a:blip r:embed="rId5"/>
          <a:stretch>
            <a:fillRect/>
          </a:stretch>
        </p:blipFill>
        <p:spPr>
          <a:xfrm>
            <a:off x="180474" y="3506598"/>
            <a:ext cx="7025114" cy="3434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Partials Everywhere!</a:t>
            </a:r>
          </a:p>
          <a:p>
            <a:pPr algn="ctr"/>
            <a:r>
              <a:rPr lang="en-US" b="1" dirty="0"/>
              <a:t>Written Stage Briefing</a:t>
            </a:r>
          </a:p>
          <a:p>
            <a:r>
              <a:rPr lang="en-US" dirty="0"/>
              <a:t>Partials Everywhere! is a 16 round, 80 point, Comstock medium course. There are eight USPSA targets. The best two hits on paper will score. The start signal is audible.</a:t>
            </a:r>
          </a:p>
          <a:p>
            <a:endParaRPr lang="en-US" dirty="0"/>
          </a:p>
          <a:p>
            <a:r>
              <a:rPr lang="en-US" dirty="0"/>
              <a:t>Handgun start position is standing with both feet on X’s, heels against but not on top of the fault line. Handgun is loaded and holstered.</a:t>
            </a:r>
          </a:p>
          <a:p>
            <a:endParaRPr lang="en-US" dirty="0"/>
          </a:p>
          <a:p>
            <a:r>
              <a:rPr lang="en-US" dirty="0"/>
              <a:t>PCC start position is standing with both feet on X’s, heels against but not on top of the fault line. Loaded carbine held with both hands, shouldered, safety on, pointed at orange cone.</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8355917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Hose ‘</a:t>
            </a:r>
            <a:r>
              <a:rPr lang="en-US" b="1" dirty="0" err="1"/>
              <a:t>em</a:t>
            </a:r>
            <a:r>
              <a:rPr lang="en-US" b="1" dirty="0"/>
              <a:t> Down</a:t>
            </a:r>
          </a:p>
          <a:p>
            <a:pPr algn="ctr"/>
            <a:r>
              <a:rPr lang="en-US" b="1" dirty="0"/>
              <a:t>Written Stage Briefing</a:t>
            </a:r>
          </a:p>
          <a:p>
            <a:r>
              <a:rPr lang="en-US" dirty="0"/>
              <a:t>Hose ‘</a:t>
            </a:r>
            <a:r>
              <a:rPr lang="en-US" dirty="0" err="1"/>
              <a:t>em</a:t>
            </a:r>
            <a:r>
              <a:rPr lang="en-US" dirty="0"/>
              <a:t> Down is a 32 round, 160 point, Comstock field course. There are fifteen USPSA targets and two mini poppers. The best two hits on paper will score, and steel must fall to score. The start signal is audible.</a:t>
            </a:r>
          </a:p>
          <a:p>
            <a:endParaRPr lang="en-US" dirty="0"/>
          </a:p>
          <a:p>
            <a:r>
              <a:rPr lang="en-US" dirty="0"/>
              <a:t>Handgun start position is standing with feet on X’s, wrists below belt. Handgun is loaded and holstered.</a:t>
            </a:r>
          </a:p>
          <a:p>
            <a:endParaRPr lang="en-US" dirty="0"/>
          </a:p>
          <a:p>
            <a:r>
              <a:rPr lang="en-US" dirty="0"/>
              <a:t>PCC start position is standing with feet on X’s, muzzle pointed at orange cone. Loaded carbine is held with both hands, safety on, shouldered.</a:t>
            </a:r>
          </a:p>
          <a:p>
            <a:endParaRPr lang="en-US" dirty="0"/>
          </a:p>
          <a:p>
            <a:r>
              <a:rPr lang="en-US" dirty="0"/>
              <a:t>On start signal, engage targets from within the shooting area.</a:t>
            </a:r>
          </a:p>
        </p:txBody>
      </p:sp>
    </p:spTree>
    <p:extLst>
      <p:ext uri="{BB962C8B-B14F-4D97-AF65-F5344CB8AC3E}">
        <p14:creationId xmlns:p14="http://schemas.microsoft.com/office/powerpoint/2010/main" val="18966355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Three Piece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17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both moving targets must be activated before being engaged, and neither are disappearing targets.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ADECFD1-AAF1-457C-BE13-E88E93E31801}"/>
              </a:ext>
            </a:extLst>
          </p:cNvPr>
          <p:cNvPicPr>
            <a:picLocks noChangeAspect="1"/>
          </p:cNvPicPr>
          <p:nvPr/>
        </p:nvPicPr>
        <p:blipFill>
          <a:blip r:embed="rId5"/>
          <a:stretch>
            <a:fillRect/>
          </a:stretch>
        </p:blipFill>
        <p:spPr>
          <a:xfrm>
            <a:off x="180474" y="3467758"/>
            <a:ext cx="7025777" cy="40926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Three Piece</a:t>
            </a:r>
          </a:p>
          <a:p>
            <a:pPr algn="ctr"/>
            <a:r>
              <a:rPr lang="en-US" b="1" dirty="0"/>
              <a:t>Written Stage Briefing</a:t>
            </a:r>
          </a:p>
          <a:p>
            <a:r>
              <a:rPr lang="en-US" dirty="0"/>
              <a:t>Three Piece is a 34 round, 170 point, Comstock field course. There are seventeen USPSA targets. The best two hits on paper will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aimed at either orange cone. Loaded carbine is held with both hands, safety on, shouldered.</a:t>
            </a:r>
          </a:p>
          <a:p>
            <a:endParaRPr lang="en-US" dirty="0"/>
          </a:p>
          <a:p>
            <a:r>
              <a:rPr lang="en-US" dirty="0"/>
              <a:t>Upon start signal, engage the targets as they become available. The stomp pad will activated the max trap and the swinger. Both targets are available at rest, and must be activated before being engaged.</a:t>
            </a:r>
          </a:p>
        </p:txBody>
      </p:sp>
    </p:spTree>
    <p:extLst>
      <p:ext uri="{BB962C8B-B14F-4D97-AF65-F5344CB8AC3E}">
        <p14:creationId xmlns:p14="http://schemas.microsoft.com/office/powerpoint/2010/main" val="1797928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Brian’s Boogie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Weak hand touching door handle, strong wrist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strong hand,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5E49EB1-0691-4C3C-854F-A1B17758AE93}"/>
              </a:ext>
            </a:extLst>
          </p:cNvPr>
          <p:cNvPicPr>
            <a:picLocks noChangeAspect="1"/>
          </p:cNvPicPr>
          <p:nvPr/>
        </p:nvPicPr>
        <p:blipFill>
          <a:blip r:embed="rId5"/>
          <a:stretch>
            <a:fillRect/>
          </a:stretch>
        </p:blipFill>
        <p:spPr>
          <a:xfrm>
            <a:off x="180474" y="3390997"/>
            <a:ext cx="7025777" cy="3727780"/>
          </a:xfrm>
          <a:prstGeom prst="rect">
            <a:avLst/>
          </a:prstGeom>
        </p:spPr>
      </p:pic>
    </p:spTree>
    <p:extLst>
      <p:ext uri="{BB962C8B-B14F-4D97-AF65-F5344CB8AC3E}">
        <p14:creationId xmlns:p14="http://schemas.microsoft.com/office/powerpoint/2010/main" val="1936520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Brian’s Boogie</a:t>
            </a:r>
          </a:p>
          <a:p>
            <a:pPr algn="ctr"/>
            <a:r>
              <a:rPr lang="en-US" b="1" dirty="0"/>
              <a:t>Written Stage Briefing</a:t>
            </a:r>
          </a:p>
          <a:p>
            <a:r>
              <a:rPr lang="en-US" dirty="0"/>
              <a:t>Brian’s Boogie is a 28 round, 140 point, Comstock field course. There are thirteen USPSA targets and two falling plates. The best two hits on paper will score. Steel must fall to score. The start signal is audible.</a:t>
            </a:r>
          </a:p>
          <a:p>
            <a:endParaRPr lang="en-US" dirty="0"/>
          </a:p>
          <a:p>
            <a:r>
              <a:rPr lang="en-US" dirty="0"/>
              <a:t>Handgun start position is in the shooting area with weak hand touching door handle. Handgun is loaded and holstered.</a:t>
            </a:r>
          </a:p>
          <a:p>
            <a:endParaRPr lang="en-US" dirty="0"/>
          </a:p>
          <a:p>
            <a:r>
              <a:rPr lang="en-US" dirty="0"/>
              <a:t>PCC start position is in the shooting area with weak hand touching door handle. Loaded carbine is held with strong hand, safety on, pointed in a safety direction.</a:t>
            </a:r>
          </a:p>
          <a:p>
            <a:endParaRPr lang="en-US" dirty="0"/>
          </a:p>
          <a:p>
            <a:r>
              <a:rPr lang="en-US" dirty="0"/>
              <a:t>Upon start signal, engage targets as they become available from within the shooting area. The swinging target is activated by opening the door. It may be engaged prior to activation, but must be activated before last shot fired.</a:t>
            </a:r>
          </a:p>
        </p:txBody>
      </p:sp>
    </p:spTree>
    <p:extLst>
      <p:ext uri="{BB962C8B-B14F-4D97-AF65-F5344CB8AC3E}">
        <p14:creationId xmlns:p14="http://schemas.microsoft.com/office/powerpoint/2010/main" val="168649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Top of the Funnel</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27E9FD2F-EFA1-421A-B655-8578187BD524}"/>
              </a:ext>
            </a:extLst>
          </p:cNvPr>
          <p:cNvPicPr>
            <a:picLocks noChangeAspect="1"/>
          </p:cNvPicPr>
          <p:nvPr/>
        </p:nvPicPr>
        <p:blipFill>
          <a:blip r:embed="rId5"/>
          <a:stretch>
            <a:fillRect/>
          </a:stretch>
        </p:blipFill>
        <p:spPr>
          <a:xfrm>
            <a:off x="356236" y="3218092"/>
            <a:ext cx="6606219" cy="615939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Top of the Funnel</a:t>
            </a:r>
          </a:p>
          <a:p>
            <a:pPr algn="ctr"/>
            <a:r>
              <a:rPr lang="en-US" b="1" dirty="0"/>
              <a:t>Written Stage Briefing</a:t>
            </a:r>
          </a:p>
          <a:p>
            <a:r>
              <a:rPr lang="en-US" dirty="0"/>
              <a:t>Top of the Funnel is a 30 round, 150 point, Comstock Field course. There are fourteen USPSA targets and two colt poppers. The best two hits on paper will score, and steel must fall to score. The start signal is audible.</a:t>
            </a:r>
          </a:p>
          <a:p>
            <a:endParaRPr lang="en-US" dirty="0"/>
          </a:p>
          <a:p>
            <a:r>
              <a:rPr lang="en-US" dirty="0"/>
              <a:t>Handgun start position is standing anywhere inside the shooting area, wrists below belt. Handgun is loaded and holstered.</a:t>
            </a:r>
          </a:p>
          <a:p>
            <a:endParaRPr lang="en-US" dirty="0"/>
          </a:p>
          <a:p>
            <a:r>
              <a:rPr lang="en-US" dirty="0"/>
              <a:t>PCC start position is standing anywhere inside the shooting area, muzzle pointed in a safe direction. Loaded carbine is held with both hands, safety on, buttstock on belt.</a:t>
            </a:r>
          </a:p>
          <a:p>
            <a:endParaRPr lang="en-US" dirty="0"/>
          </a:p>
          <a:p>
            <a:r>
              <a:rPr lang="en-US" dirty="0"/>
              <a:t>On start signal, engage targets as they become available from within the fault lines.</a:t>
            </a:r>
          </a:p>
        </p:txBody>
      </p:sp>
    </p:spTree>
    <p:extLst>
      <p:ext uri="{BB962C8B-B14F-4D97-AF65-F5344CB8AC3E}">
        <p14:creationId xmlns:p14="http://schemas.microsoft.com/office/powerpoint/2010/main" val="2722024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 all the Things!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straddling the leftmost or right most fault line,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muzzle perpendicular to the back berm.</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65773AD-3A96-4D7B-AF65-7DEF12EBF358}"/>
              </a:ext>
            </a:extLst>
          </p:cNvPr>
          <p:cNvPicPr>
            <a:picLocks noChangeAspect="1"/>
          </p:cNvPicPr>
          <p:nvPr/>
        </p:nvPicPr>
        <p:blipFill>
          <a:blip r:embed="rId5"/>
          <a:stretch>
            <a:fillRect/>
          </a:stretch>
        </p:blipFill>
        <p:spPr>
          <a:xfrm>
            <a:off x="180474" y="3600376"/>
            <a:ext cx="7025777" cy="301104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Shoot All the Things!</a:t>
            </a:r>
          </a:p>
          <a:p>
            <a:pPr algn="ctr"/>
            <a:r>
              <a:rPr lang="en-US" b="1" dirty="0"/>
              <a:t>Written Stage Briefing</a:t>
            </a:r>
          </a:p>
          <a:p>
            <a:r>
              <a:rPr lang="en-US" dirty="0"/>
              <a:t>Shoot all the Things! is a 30 round, 150 point, Comstock field courses. There are ten USPSA targets. The best three hits on paper will score. The start signal is audible.</a:t>
            </a:r>
          </a:p>
          <a:p>
            <a:endParaRPr lang="en-US" dirty="0"/>
          </a:p>
          <a:p>
            <a:r>
              <a:rPr lang="en-US" dirty="0"/>
              <a:t>Handgun start position is standing straddling the leftmost or rightmost fault line with wrists above respective shoulders. Handgun is loaded and holstered.</a:t>
            </a:r>
          </a:p>
          <a:p>
            <a:endParaRPr lang="en-US" dirty="0"/>
          </a:p>
          <a:p>
            <a:r>
              <a:rPr lang="en-US" dirty="0"/>
              <a:t>PCC start position is standing straddling the leftmost or rightmost fault line, muzzle perpendicular to the back berm. Loaded carbine is held with both hands, safety on, buttstock on belt.</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2888949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Pickaxe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         14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paper</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 2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999559D-29E6-48E5-95A9-39C637CE165B}"/>
              </a:ext>
            </a:extLst>
          </p:cNvPr>
          <p:cNvPicPr>
            <a:picLocks noChangeAspect="1"/>
          </p:cNvPicPr>
          <p:nvPr/>
        </p:nvPicPr>
        <p:blipFill>
          <a:blip r:embed="rId5"/>
          <a:stretch>
            <a:fillRect/>
          </a:stretch>
        </p:blipFill>
        <p:spPr>
          <a:xfrm>
            <a:off x="180474" y="3296874"/>
            <a:ext cx="7028662" cy="5111754"/>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1590</TotalTime>
  <Words>2294</Words>
  <Application>Microsoft Office PowerPoint</Application>
  <PresentationFormat>Custom</PresentationFormat>
  <Paragraphs>235</Paragraphs>
  <Slides>22</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215</cp:revision>
  <cp:lastPrinted>2016-01-15T21:54:08Z</cp:lastPrinted>
  <dcterms:created xsi:type="dcterms:W3CDTF">2002-08-21T12:11:08Z</dcterms:created>
  <dcterms:modified xsi:type="dcterms:W3CDTF">2019-11-06T21:12:22Z</dcterms:modified>
  <cp:category>Shooting</cp:category>
</cp:coreProperties>
</file>

<file path=docProps/thumbnail.jpeg>
</file>